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1" r:id="rId5"/>
    <p:sldId id="265" r:id="rId6"/>
    <p:sldId id="258" r:id="rId7"/>
    <p:sldId id="264" r:id="rId8"/>
    <p:sldId id="262" r:id="rId9"/>
    <p:sldId id="26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0E000"/>
    <a:srgbClr val="D01A9C"/>
    <a:srgbClr val="10A439"/>
    <a:srgbClr val="B2D89A"/>
    <a:srgbClr val="8056D8"/>
    <a:srgbClr val="4CB3D1"/>
    <a:srgbClr val="3562DF"/>
    <a:srgbClr val="4EDD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8" autoAdjust="0"/>
    <p:restoredTop sz="94261" autoAdjust="0"/>
  </p:normalViewPr>
  <p:slideViewPr>
    <p:cSldViewPr snapToGrid="0" snapToObjects="1">
      <p:cViewPr varScale="1">
        <p:scale>
          <a:sx n="95" d="100"/>
          <a:sy n="95" d="100"/>
        </p:scale>
        <p:origin x="-72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B4D2-3BDF-924E-BE81-FE2088F1F99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4A7E2-61EC-434C-BF5E-26DFD7870C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4A7E2-61EC-434C-BF5E-26DFD7870C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B782-4A29-7343-B71C-2307D602493C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9035-F281-714B-8A45-A148EADC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134" y="1778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Land for Peace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12244"/>
          </a:xfrm>
        </p:spPr>
        <p:txBody>
          <a:bodyPr>
            <a:noAutofit/>
          </a:bodyPr>
          <a:lstStyle/>
          <a:p>
            <a:r>
              <a:rPr lang="en-US" sz="6600" dirty="0" err="1" smtClean="0">
                <a:solidFill>
                  <a:schemeClr val="tx1"/>
                </a:solidFill>
              </a:rPr>
              <a:t>Hizkiyahu</a:t>
            </a:r>
            <a:r>
              <a:rPr lang="en-US" sz="6600" dirty="0" smtClean="0">
                <a:solidFill>
                  <a:schemeClr val="tx1"/>
                </a:solidFill>
              </a:rPr>
              <a:t> trading</a:t>
            </a:r>
            <a:r>
              <a:rPr lang="en-US" sz="6600" dirty="0" smtClean="0">
                <a:solidFill>
                  <a:schemeClr val="tx1"/>
                </a:solidFill>
              </a:rPr>
              <a:t> </a:t>
            </a:r>
            <a:r>
              <a:rPr lang="en-US" sz="6600" dirty="0" err="1" smtClean="0">
                <a:solidFill>
                  <a:schemeClr val="tx1"/>
                </a:solidFill>
              </a:rPr>
              <a:t>Ke</a:t>
            </a:r>
            <a:r>
              <a:rPr lang="en-US" sz="6600" dirty="0" err="1" smtClean="0">
                <a:solidFill>
                  <a:schemeClr val="tx1"/>
                </a:solidFill>
              </a:rPr>
              <a:t>lim</a:t>
            </a:r>
            <a:r>
              <a:rPr lang="en-US" sz="6600" dirty="0" smtClean="0">
                <a:solidFill>
                  <a:schemeClr val="tx1"/>
                </a:solidFill>
              </a:rPr>
              <a:t> </a:t>
            </a:r>
            <a:r>
              <a:rPr lang="en-US" sz="6600" dirty="0" smtClean="0">
                <a:solidFill>
                  <a:schemeClr val="tx1"/>
                </a:solidFill>
              </a:rPr>
              <a:t>for peace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4" name="Picture 3" descr="peace-sig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5093">
            <a:off x="6385984" y="381001"/>
            <a:ext cx="1386416" cy="1848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was the name of the king of </a:t>
            </a:r>
            <a:r>
              <a:rPr lang="en-US" dirty="0" err="1" smtClean="0"/>
              <a:t>Ashur</a:t>
            </a:r>
            <a:r>
              <a:rPr lang="en-US" dirty="0" smtClean="0"/>
              <a:t>/Assyria?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did </a:t>
            </a:r>
            <a:r>
              <a:rPr lang="en-US" dirty="0" err="1" smtClean="0"/>
              <a:t>Hizkiyahu</a:t>
            </a:r>
            <a:r>
              <a:rPr lang="en-US" dirty="0" smtClean="0"/>
              <a:t> trade with the King of </a:t>
            </a:r>
            <a:r>
              <a:rPr lang="en-US" dirty="0" err="1" smtClean="0"/>
              <a:t>Ashur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was the outcome of the trade?</a:t>
            </a:r>
          </a:p>
          <a:p>
            <a:pPr marL="514350" indent="-514350">
              <a:buAutoNum type="arabicPeriod"/>
            </a:pPr>
            <a:r>
              <a:rPr lang="en-US" dirty="0" smtClean="0"/>
              <a:t>Who was </a:t>
            </a:r>
            <a:r>
              <a:rPr lang="en-US" dirty="0" err="1" smtClean="0"/>
              <a:t>Hizkiyahu’s</a:t>
            </a:r>
            <a:r>
              <a:rPr lang="en-US" dirty="0" smtClean="0"/>
              <a:t> father?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Hizkiyahu</a:t>
            </a:r>
            <a:r>
              <a:rPr lang="en-US" dirty="0" smtClean="0"/>
              <a:t> traded the golden doors from </a:t>
            </a:r>
          </a:p>
          <a:p>
            <a:pPr marL="514350" indent="-514350">
              <a:buNone/>
            </a:pPr>
            <a:r>
              <a:rPr lang="en-US" dirty="0" smtClean="0"/>
              <a:t>the </a:t>
            </a:r>
            <a:r>
              <a:rPr lang="en-US" u="sng" dirty="0" smtClean="0"/>
              <a:t>                                .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3562DF"/>
                </a:solidFill>
              </a:rPr>
              <a:t>Hizkiyahu</a:t>
            </a:r>
            <a:endParaRPr lang="en-US" sz="5400" dirty="0">
              <a:solidFill>
                <a:srgbClr val="3562D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3562DF"/>
                </a:solidFill>
              </a:rPr>
              <a:t>Hizkiyahu</a:t>
            </a:r>
            <a:r>
              <a:rPr lang="en-US" sz="2800" dirty="0" smtClean="0">
                <a:solidFill>
                  <a:srgbClr val="3562DF"/>
                </a:solidFill>
              </a:rPr>
              <a:t> was born in 739 BC and died in 687 BC at the age of 54 because of natural causes.</a:t>
            </a:r>
          </a:p>
          <a:p>
            <a:r>
              <a:rPr lang="en-US" sz="2800" dirty="0" smtClean="0">
                <a:solidFill>
                  <a:srgbClr val="3562DF"/>
                </a:solidFill>
              </a:rPr>
              <a:t>He was the son of </a:t>
            </a:r>
            <a:r>
              <a:rPr lang="en-US" sz="2800" dirty="0" err="1" smtClean="0">
                <a:solidFill>
                  <a:srgbClr val="3562DF"/>
                </a:solidFill>
              </a:rPr>
              <a:t>Achaz</a:t>
            </a:r>
            <a:r>
              <a:rPr lang="en-US" sz="2800" dirty="0" smtClean="0">
                <a:solidFill>
                  <a:srgbClr val="3562DF"/>
                </a:solidFill>
              </a:rPr>
              <a:t> and </a:t>
            </a:r>
            <a:r>
              <a:rPr lang="en-US" sz="2800" dirty="0" err="1" smtClean="0">
                <a:solidFill>
                  <a:srgbClr val="3562DF"/>
                </a:solidFill>
              </a:rPr>
              <a:t>Abi</a:t>
            </a:r>
            <a:r>
              <a:rPr lang="en-US" sz="2800" dirty="0" smtClean="0">
                <a:solidFill>
                  <a:srgbClr val="3562DF"/>
                </a:solidFill>
              </a:rPr>
              <a:t>.</a:t>
            </a:r>
          </a:p>
          <a:p>
            <a:r>
              <a:rPr lang="en-US" sz="2800" dirty="0" err="1" smtClean="0">
                <a:solidFill>
                  <a:srgbClr val="3562DF"/>
                </a:solidFill>
              </a:rPr>
              <a:t>Hizkiyahu’s</a:t>
            </a:r>
            <a:r>
              <a:rPr lang="en-US" sz="2800" dirty="0" smtClean="0">
                <a:solidFill>
                  <a:srgbClr val="3562DF"/>
                </a:solidFill>
              </a:rPr>
              <a:t> wife was </a:t>
            </a:r>
            <a:r>
              <a:rPr lang="en-US" sz="2800" dirty="0" err="1" smtClean="0">
                <a:solidFill>
                  <a:srgbClr val="3562DF"/>
                </a:solidFill>
              </a:rPr>
              <a:t>Hephzi</a:t>
            </a:r>
            <a:r>
              <a:rPr lang="en-US" sz="2800" dirty="0" smtClean="0">
                <a:solidFill>
                  <a:srgbClr val="3562DF"/>
                </a:solidFill>
              </a:rPr>
              <a:t>-Bah and with her had a son named </a:t>
            </a:r>
            <a:r>
              <a:rPr lang="en-US" sz="2800" dirty="0" err="1" smtClean="0">
                <a:solidFill>
                  <a:srgbClr val="3562DF"/>
                </a:solidFill>
              </a:rPr>
              <a:t>Menasheh</a:t>
            </a:r>
            <a:r>
              <a:rPr lang="en-US" sz="2800" dirty="0" smtClean="0">
                <a:solidFill>
                  <a:srgbClr val="3562DF"/>
                </a:solidFill>
              </a:rPr>
              <a:t>.</a:t>
            </a:r>
          </a:p>
          <a:p>
            <a:r>
              <a:rPr lang="en-US" sz="2800" dirty="0" smtClean="0">
                <a:solidFill>
                  <a:srgbClr val="3562DF"/>
                </a:solidFill>
              </a:rPr>
              <a:t>He was the king of Judah.</a:t>
            </a:r>
          </a:p>
          <a:p>
            <a:r>
              <a:rPr lang="en-US" sz="2800" dirty="0" smtClean="0">
                <a:solidFill>
                  <a:srgbClr val="3562DF"/>
                </a:solidFill>
              </a:rPr>
              <a:t>He began to reign when he was twenty five years old and he reigned for twenty nine years in Samaria.</a:t>
            </a:r>
          </a:p>
          <a:p>
            <a:r>
              <a:rPr lang="en-US" sz="2800" dirty="0" smtClean="0">
                <a:solidFill>
                  <a:srgbClr val="3562DF"/>
                </a:solidFill>
              </a:rPr>
              <a:t>No other king was greater than </a:t>
            </a:r>
            <a:r>
              <a:rPr lang="en-US" sz="2800" dirty="0" err="1" smtClean="0">
                <a:solidFill>
                  <a:srgbClr val="3562DF"/>
                </a:solidFill>
              </a:rPr>
              <a:t>Hizkiyahu</a:t>
            </a:r>
            <a:r>
              <a:rPr lang="en-US" sz="2800" dirty="0" smtClean="0">
                <a:solidFill>
                  <a:srgbClr val="3562DF"/>
                </a:solidFill>
              </a:rPr>
              <a:t> was.</a:t>
            </a:r>
          </a:p>
          <a:p>
            <a:pPr>
              <a:buNone/>
            </a:pPr>
            <a:endParaRPr lang="en-US" sz="2800" dirty="0">
              <a:solidFill>
                <a:srgbClr val="3562D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A439"/>
                </a:solidFill>
              </a:rPr>
              <a:t>King of </a:t>
            </a:r>
            <a:r>
              <a:rPr lang="en-US" dirty="0" err="1" smtClean="0">
                <a:solidFill>
                  <a:srgbClr val="10A439"/>
                </a:solidFill>
              </a:rPr>
              <a:t>Ashur</a:t>
            </a:r>
            <a:r>
              <a:rPr lang="en-US" dirty="0" smtClean="0">
                <a:solidFill>
                  <a:srgbClr val="10A439"/>
                </a:solidFill>
              </a:rPr>
              <a:t>/Assyria</a:t>
            </a:r>
            <a:endParaRPr lang="en-US" dirty="0">
              <a:solidFill>
                <a:srgbClr val="10A43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A439"/>
                </a:solidFill>
              </a:rPr>
              <a:t>His name was </a:t>
            </a:r>
            <a:r>
              <a:rPr lang="en-US" dirty="0" err="1" smtClean="0">
                <a:solidFill>
                  <a:srgbClr val="10A439"/>
                </a:solidFill>
              </a:rPr>
              <a:t>Sancheriv</a:t>
            </a:r>
            <a:r>
              <a:rPr lang="en-US" dirty="0" smtClean="0">
                <a:solidFill>
                  <a:srgbClr val="10A439"/>
                </a:solidFill>
              </a:rPr>
              <a:t>.</a:t>
            </a:r>
          </a:p>
          <a:p>
            <a:r>
              <a:rPr lang="en-US" dirty="0" smtClean="0">
                <a:solidFill>
                  <a:srgbClr val="10A439"/>
                </a:solidFill>
              </a:rPr>
              <a:t>He was born in  704 BC and died in 681 BC.</a:t>
            </a:r>
          </a:p>
          <a:p>
            <a:r>
              <a:rPr lang="en-US" dirty="0" smtClean="0">
                <a:solidFill>
                  <a:srgbClr val="10A439"/>
                </a:solidFill>
              </a:rPr>
              <a:t>He was killed by his son during a rebellion</a:t>
            </a:r>
          </a:p>
          <a:p>
            <a:r>
              <a:rPr lang="en-US" dirty="0" smtClean="0">
                <a:solidFill>
                  <a:srgbClr val="10A439"/>
                </a:solidFill>
              </a:rPr>
              <a:t>He attacked </a:t>
            </a:r>
            <a:r>
              <a:rPr lang="en-US" dirty="0" err="1" smtClean="0">
                <a:solidFill>
                  <a:srgbClr val="10A439"/>
                </a:solidFill>
              </a:rPr>
              <a:t>Yehuda</a:t>
            </a:r>
            <a:r>
              <a:rPr lang="en-US" dirty="0" smtClean="0">
                <a:solidFill>
                  <a:srgbClr val="10A439"/>
                </a:solidFill>
              </a:rPr>
              <a:t> (</a:t>
            </a:r>
            <a:r>
              <a:rPr lang="en-US" dirty="0" err="1" smtClean="0">
                <a:solidFill>
                  <a:srgbClr val="10A439"/>
                </a:solidFill>
              </a:rPr>
              <a:t>Hizkiyahu</a:t>
            </a:r>
            <a:r>
              <a:rPr lang="en-US" dirty="0" smtClean="0">
                <a:solidFill>
                  <a:srgbClr val="10A439"/>
                </a:solidFill>
              </a:rPr>
              <a:t>) in 556 BC and that’s what caused the trade.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566" y="3999163"/>
            <a:ext cx="2435306" cy="2858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D01A9C"/>
                </a:solidFill>
              </a:rPr>
              <a:t>The </a:t>
            </a:r>
            <a:r>
              <a:rPr lang="en-US" dirty="0" err="1" smtClean="0">
                <a:solidFill>
                  <a:srgbClr val="D01A9C"/>
                </a:solidFill>
              </a:rPr>
              <a:t>Kelim</a:t>
            </a:r>
            <a:endParaRPr lang="en-US" dirty="0">
              <a:solidFill>
                <a:srgbClr val="D01A9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01A9C"/>
                </a:solidFill>
              </a:rPr>
              <a:t>Kelim</a:t>
            </a:r>
            <a:r>
              <a:rPr lang="en-US" dirty="0" smtClean="0">
                <a:solidFill>
                  <a:srgbClr val="D01A9C"/>
                </a:solidFill>
              </a:rPr>
              <a:t> were holy vessels from the </a:t>
            </a:r>
            <a:r>
              <a:rPr lang="en-US" dirty="0" err="1" smtClean="0">
                <a:solidFill>
                  <a:srgbClr val="D01A9C"/>
                </a:solidFill>
              </a:rPr>
              <a:t>Beit</a:t>
            </a:r>
            <a:r>
              <a:rPr lang="en-US" dirty="0" smtClean="0">
                <a:solidFill>
                  <a:srgbClr val="D01A9C"/>
                </a:solidFill>
              </a:rPr>
              <a:t> </a:t>
            </a:r>
            <a:r>
              <a:rPr lang="en-US" dirty="0" err="1" smtClean="0">
                <a:solidFill>
                  <a:srgbClr val="D01A9C"/>
                </a:solidFill>
              </a:rPr>
              <a:t>Hamikdash</a:t>
            </a:r>
            <a:r>
              <a:rPr lang="en-US" dirty="0" smtClean="0">
                <a:solidFill>
                  <a:srgbClr val="D01A9C"/>
                </a:solidFill>
              </a:rPr>
              <a:t>. These vessels were used for different activities in the </a:t>
            </a:r>
            <a:r>
              <a:rPr lang="en-US" dirty="0" err="1" smtClean="0">
                <a:solidFill>
                  <a:srgbClr val="D01A9C"/>
                </a:solidFill>
              </a:rPr>
              <a:t>Beit</a:t>
            </a:r>
            <a:r>
              <a:rPr lang="en-US" dirty="0" smtClean="0">
                <a:solidFill>
                  <a:srgbClr val="D01A9C"/>
                </a:solidFill>
              </a:rPr>
              <a:t> </a:t>
            </a:r>
            <a:r>
              <a:rPr lang="en-US" dirty="0" err="1" smtClean="0">
                <a:solidFill>
                  <a:srgbClr val="D01A9C"/>
                </a:solidFill>
              </a:rPr>
              <a:t>Hamikdash</a:t>
            </a:r>
            <a:r>
              <a:rPr lang="en-US" dirty="0" smtClean="0">
                <a:solidFill>
                  <a:srgbClr val="D01A9C"/>
                </a:solidFill>
              </a:rPr>
              <a:t>.	</a:t>
            </a:r>
          </a:p>
          <a:p>
            <a:r>
              <a:rPr lang="en-US" dirty="0" smtClean="0">
                <a:solidFill>
                  <a:srgbClr val="D01A9C"/>
                </a:solidFill>
              </a:rPr>
              <a:t>	</a:t>
            </a:r>
            <a:r>
              <a:rPr lang="en-US" dirty="0" err="1" smtClean="0">
                <a:solidFill>
                  <a:srgbClr val="D01A9C"/>
                </a:solidFill>
              </a:rPr>
              <a:t>Hizkiyahu</a:t>
            </a:r>
            <a:r>
              <a:rPr lang="en-US" dirty="0" smtClean="0">
                <a:solidFill>
                  <a:srgbClr val="D01A9C"/>
                </a:solidFill>
              </a:rPr>
              <a:t> and many other kings used the </a:t>
            </a:r>
            <a:r>
              <a:rPr lang="en-US" dirty="0" err="1" smtClean="0">
                <a:solidFill>
                  <a:srgbClr val="D01A9C"/>
                </a:solidFill>
              </a:rPr>
              <a:t>Kelim</a:t>
            </a:r>
            <a:r>
              <a:rPr lang="en-US" dirty="0" smtClean="0">
                <a:solidFill>
                  <a:srgbClr val="D01A9C"/>
                </a:solidFill>
              </a:rPr>
              <a:t> from the </a:t>
            </a:r>
            <a:r>
              <a:rPr lang="en-US" dirty="0" err="1" smtClean="0">
                <a:solidFill>
                  <a:srgbClr val="D01A9C"/>
                </a:solidFill>
              </a:rPr>
              <a:t>Beit</a:t>
            </a:r>
            <a:r>
              <a:rPr lang="en-US" dirty="0" smtClean="0">
                <a:solidFill>
                  <a:srgbClr val="D01A9C"/>
                </a:solidFill>
              </a:rPr>
              <a:t> </a:t>
            </a:r>
            <a:r>
              <a:rPr lang="en-US" dirty="0" err="1" smtClean="0">
                <a:solidFill>
                  <a:srgbClr val="D01A9C"/>
                </a:solidFill>
              </a:rPr>
              <a:t>Hamikdash</a:t>
            </a:r>
            <a:r>
              <a:rPr lang="en-US" dirty="0" smtClean="0">
                <a:solidFill>
                  <a:srgbClr val="D01A9C"/>
                </a:solidFill>
              </a:rPr>
              <a:t> to bribe other foreign kings to get out of danger. </a:t>
            </a:r>
          </a:p>
          <a:p>
            <a:endParaRPr lang="en-US" dirty="0" smtClean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305" y="4599739"/>
            <a:ext cx="2296695" cy="1879956"/>
          </a:xfrm>
          <a:prstGeom prst="rect">
            <a:avLst/>
          </a:prstGeo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456" y="4932201"/>
            <a:ext cx="2571041" cy="1925799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68" y="4762539"/>
            <a:ext cx="2221832" cy="1985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The golden doors of the </a:t>
            </a:r>
            <a:r>
              <a:rPr lang="en-US" dirty="0" err="1" smtClean="0">
                <a:solidFill>
                  <a:srgbClr val="FF6600"/>
                </a:solidFill>
              </a:rPr>
              <a:t>Beit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>
                <a:solidFill>
                  <a:srgbClr val="FF6600"/>
                </a:solidFill>
              </a:rPr>
              <a:t>Hamikdash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This is the first situation that someone has gone so far as to take the doors off of the </a:t>
            </a:r>
            <a:r>
              <a:rPr lang="en-US" dirty="0" err="1" smtClean="0">
                <a:solidFill>
                  <a:srgbClr val="FF6600"/>
                </a:solidFill>
              </a:rPr>
              <a:t>Beit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>
                <a:solidFill>
                  <a:srgbClr val="FF6600"/>
                </a:solidFill>
              </a:rPr>
              <a:t>Hamikdash</a:t>
            </a:r>
            <a:r>
              <a:rPr lang="en-US" dirty="0" smtClean="0">
                <a:solidFill>
                  <a:srgbClr val="FF6600"/>
                </a:solidFill>
              </a:rPr>
              <a:t> to trade for peace.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262" y="3402430"/>
            <a:ext cx="4117475" cy="313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73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56D8"/>
                </a:solidFill>
              </a:rPr>
              <a:t>The Trade</a:t>
            </a:r>
            <a:endParaRPr lang="en-US" dirty="0">
              <a:solidFill>
                <a:srgbClr val="8056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9368"/>
            <a:ext cx="8229600" cy="5257800"/>
          </a:xfrm>
        </p:spPr>
        <p:txBody>
          <a:bodyPr>
            <a:noAutofit/>
          </a:bodyPr>
          <a:lstStyle/>
          <a:p>
            <a:r>
              <a:rPr lang="en-US" sz="2300" dirty="0" smtClean="0">
                <a:solidFill>
                  <a:srgbClr val="8056D8"/>
                </a:solidFill>
              </a:rPr>
              <a:t>King of </a:t>
            </a:r>
            <a:r>
              <a:rPr lang="en-US" sz="2300" dirty="0" err="1" smtClean="0">
                <a:solidFill>
                  <a:srgbClr val="8056D8"/>
                </a:solidFill>
              </a:rPr>
              <a:t>Ashur</a:t>
            </a:r>
            <a:r>
              <a:rPr lang="en-US" sz="2300" dirty="0" smtClean="0">
                <a:solidFill>
                  <a:srgbClr val="8056D8"/>
                </a:solidFill>
              </a:rPr>
              <a:t> took 46 cities of Judah.</a:t>
            </a:r>
          </a:p>
          <a:p>
            <a:r>
              <a:rPr lang="en-US" sz="2300" dirty="0" err="1" smtClean="0">
                <a:solidFill>
                  <a:srgbClr val="8056D8"/>
                </a:solidFill>
              </a:rPr>
              <a:t>Hizkiyahu</a:t>
            </a:r>
            <a:r>
              <a:rPr lang="en-US" sz="2300" dirty="0" smtClean="0">
                <a:solidFill>
                  <a:srgbClr val="8056D8"/>
                </a:solidFill>
              </a:rPr>
              <a:t> rebelled against the king of </a:t>
            </a:r>
            <a:r>
              <a:rPr lang="en-US" sz="2300" dirty="0" err="1" smtClean="0">
                <a:solidFill>
                  <a:srgbClr val="8056D8"/>
                </a:solidFill>
              </a:rPr>
              <a:t>Ashur</a:t>
            </a:r>
            <a:r>
              <a:rPr lang="en-US" sz="2300" dirty="0" smtClean="0">
                <a:solidFill>
                  <a:srgbClr val="8056D8"/>
                </a:solidFill>
              </a:rPr>
              <a:t> and refused to serve him.</a:t>
            </a:r>
          </a:p>
          <a:p>
            <a:r>
              <a:rPr lang="en-US" sz="2300" dirty="0" smtClean="0">
                <a:solidFill>
                  <a:srgbClr val="8056D8"/>
                </a:solidFill>
              </a:rPr>
              <a:t>After three years of </a:t>
            </a:r>
            <a:r>
              <a:rPr lang="en-US" sz="2300" dirty="0" err="1" smtClean="0">
                <a:solidFill>
                  <a:srgbClr val="8056D8"/>
                </a:solidFill>
              </a:rPr>
              <a:t>Hizkiyahu’s</a:t>
            </a:r>
            <a:r>
              <a:rPr lang="en-US" sz="2300" dirty="0" smtClean="0">
                <a:solidFill>
                  <a:srgbClr val="8056D8"/>
                </a:solidFill>
              </a:rPr>
              <a:t> reign the King of </a:t>
            </a:r>
            <a:r>
              <a:rPr lang="en-US" sz="2300" dirty="0" err="1" smtClean="0">
                <a:solidFill>
                  <a:srgbClr val="8056D8"/>
                </a:solidFill>
              </a:rPr>
              <a:t>Ashur</a:t>
            </a:r>
            <a:r>
              <a:rPr lang="en-US" sz="2300" dirty="0" smtClean="0">
                <a:solidFill>
                  <a:srgbClr val="8056D8"/>
                </a:solidFill>
              </a:rPr>
              <a:t> took over Samaria.</a:t>
            </a:r>
          </a:p>
          <a:p>
            <a:r>
              <a:rPr lang="en-US" sz="2300" dirty="0" smtClean="0">
                <a:solidFill>
                  <a:srgbClr val="8056D8"/>
                </a:solidFill>
              </a:rPr>
              <a:t>After the fourteenth year of his reign the Assyrian king took over all of the cities of Judah.</a:t>
            </a:r>
          </a:p>
          <a:p>
            <a:r>
              <a:rPr lang="en-US" sz="2300" dirty="0" err="1" smtClean="0">
                <a:solidFill>
                  <a:srgbClr val="8056D8"/>
                </a:solidFill>
              </a:rPr>
              <a:t>Hizkiyahu</a:t>
            </a:r>
            <a:r>
              <a:rPr lang="en-US" sz="2300" dirty="0" smtClean="0">
                <a:solidFill>
                  <a:srgbClr val="8056D8"/>
                </a:solidFill>
              </a:rPr>
              <a:t> sent a messenger to the Assyrian king telling him that he wants peace, so they decided to make a trade.</a:t>
            </a:r>
          </a:p>
          <a:p>
            <a:r>
              <a:rPr lang="en-US" sz="2300" dirty="0" smtClean="0">
                <a:solidFill>
                  <a:srgbClr val="8056D8"/>
                </a:solidFill>
              </a:rPr>
              <a:t>The king of </a:t>
            </a:r>
            <a:r>
              <a:rPr lang="en-US" sz="2300" dirty="0" err="1" smtClean="0">
                <a:solidFill>
                  <a:srgbClr val="8056D8"/>
                </a:solidFill>
              </a:rPr>
              <a:t>Ashur</a:t>
            </a:r>
            <a:r>
              <a:rPr lang="en-US" sz="2300" dirty="0" smtClean="0">
                <a:solidFill>
                  <a:srgbClr val="8056D8"/>
                </a:solidFill>
              </a:rPr>
              <a:t> gave </a:t>
            </a:r>
            <a:r>
              <a:rPr lang="en-US" sz="2300" dirty="0" err="1" smtClean="0">
                <a:solidFill>
                  <a:srgbClr val="8056D8"/>
                </a:solidFill>
              </a:rPr>
              <a:t>Hizkiyahu</a:t>
            </a:r>
            <a:r>
              <a:rPr lang="en-US" sz="2300" dirty="0" smtClean="0">
                <a:solidFill>
                  <a:srgbClr val="8056D8"/>
                </a:solidFill>
              </a:rPr>
              <a:t> three hundred silver coins and thirty gold coins.</a:t>
            </a:r>
          </a:p>
          <a:p>
            <a:r>
              <a:rPr lang="en-US" sz="2300" dirty="0" err="1" smtClean="0">
                <a:solidFill>
                  <a:srgbClr val="8056D8"/>
                </a:solidFill>
              </a:rPr>
              <a:t>Hizkiyahu</a:t>
            </a:r>
            <a:r>
              <a:rPr lang="en-US" sz="2300" dirty="0" smtClean="0">
                <a:solidFill>
                  <a:srgbClr val="8056D8"/>
                </a:solidFill>
              </a:rPr>
              <a:t> gave the Assyrian king silver vessels, treasures, and in </a:t>
            </a:r>
            <a:r>
              <a:rPr lang="en-US" sz="2300" dirty="0" smtClean="0">
                <a:solidFill>
                  <a:srgbClr val="8056D8"/>
                </a:solidFill>
              </a:rPr>
              <a:t>order for the king of </a:t>
            </a:r>
            <a:r>
              <a:rPr lang="en-US" sz="2300" dirty="0" err="1" smtClean="0">
                <a:solidFill>
                  <a:srgbClr val="8056D8"/>
                </a:solidFill>
              </a:rPr>
              <a:t>Ashur</a:t>
            </a:r>
            <a:r>
              <a:rPr lang="en-US" sz="2300" dirty="0" smtClean="0">
                <a:solidFill>
                  <a:srgbClr val="8056D8"/>
                </a:solidFill>
              </a:rPr>
              <a:t> to come up to Jerusalem </a:t>
            </a:r>
            <a:r>
              <a:rPr lang="en-US" sz="2300" dirty="0" err="1" smtClean="0">
                <a:solidFill>
                  <a:srgbClr val="8056D8"/>
                </a:solidFill>
              </a:rPr>
              <a:t>Hizkiyahu</a:t>
            </a:r>
            <a:r>
              <a:rPr lang="en-US" sz="2300" dirty="0" smtClean="0">
                <a:solidFill>
                  <a:srgbClr val="8056D8"/>
                </a:solidFill>
              </a:rPr>
              <a:t> even chopped off the gold coated doors from the </a:t>
            </a:r>
            <a:r>
              <a:rPr lang="en-US" sz="2300" dirty="0" err="1" smtClean="0">
                <a:solidFill>
                  <a:srgbClr val="8056D8"/>
                </a:solidFill>
              </a:rPr>
              <a:t>Beit</a:t>
            </a:r>
            <a:r>
              <a:rPr lang="en-US" sz="2300" dirty="0" smtClean="0">
                <a:solidFill>
                  <a:srgbClr val="8056D8"/>
                </a:solidFill>
              </a:rPr>
              <a:t> </a:t>
            </a:r>
            <a:r>
              <a:rPr lang="en-US" sz="2300" dirty="0" err="1" smtClean="0">
                <a:solidFill>
                  <a:srgbClr val="8056D8"/>
                </a:solidFill>
              </a:rPr>
              <a:t>Hamikdash</a:t>
            </a:r>
            <a:r>
              <a:rPr lang="en-US" sz="2300" dirty="0" smtClean="0">
                <a:solidFill>
                  <a:srgbClr val="8056D8"/>
                </a:solidFill>
              </a:rPr>
              <a:t>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Did </a:t>
            </a:r>
            <a:r>
              <a:rPr lang="en-US" dirty="0" err="1" smtClean="0">
                <a:solidFill>
                  <a:srgbClr val="FF0000"/>
                </a:solidFill>
              </a:rPr>
              <a:t>Hizkiyahu’s</a:t>
            </a:r>
            <a:r>
              <a:rPr lang="en-US" dirty="0" smtClean="0">
                <a:solidFill>
                  <a:srgbClr val="FF0000"/>
                </a:solidFill>
              </a:rPr>
              <a:t> trade for peace work?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king of </a:t>
            </a:r>
            <a:r>
              <a:rPr lang="en-US" dirty="0" err="1" smtClean="0">
                <a:solidFill>
                  <a:srgbClr val="FF0000"/>
                </a:solidFill>
              </a:rPr>
              <a:t>Ashur</a:t>
            </a:r>
            <a:r>
              <a:rPr lang="en-US" dirty="0" smtClean="0">
                <a:solidFill>
                  <a:srgbClr val="FF0000"/>
                </a:solidFill>
              </a:rPr>
              <a:t> took the treasures and went to Jerusalem.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Although the king took the treasures there was still no peace.</a:t>
            </a:r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184" y="3977104"/>
            <a:ext cx="2880896" cy="2880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chemeClr val="accent5">
                    <a:lumMod val="75000"/>
                  </a:schemeClr>
                </a:solidFill>
              </a:rPr>
              <a:t>Was this Okay?</a:t>
            </a:r>
            <a:endParaRPr lang="en-US" sz="45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6800" dirty="0" smtClean="0">
                <a:solidFill>
                  <a:srgbClr val="31859C"/>
                </a:solidFill>
              </a:rPr>
              <a:t>A lot of sages were not okay with </a:t>
            </a:r>
            <a:r>
              <a:rPr lang="en-US" sz="6800" dirty="0" err="1" smtClean="0">
                <a:solidFill>
                  <a:srgbClr val="31859C"/>
                </a:solidFill>
              </a:rPr>
              <a:t>Hizkiyahu</a:t>
            </a:r>
            <a:r>
              <a:rPr lang="en-US" sz="6800" dirty="0" smtClean="0">
                <a:solidFill>
                  <a:srgbClr val="31859C"/>
                </a:solidFill>
              </a:rPr>
              <a:t> trading part of the temple.</a:t>
            </a:r>
          </a:p>
          <a:p>
            <a:r>
              <a:rPr lang="en-US" sz="6800" dirty="0" smtClean="0">
                <a:solidFill>
                  <a:srgbClr val="31859C"/>
                </a:solidFill>
              </a:rPr>
              <a:t> But, it does not say anywhere in the torah that you can not use the </a:t>
            </a:r>
            <a:r>
              <a:rPr lang="en-US" sz="6800" dirty="0" err="1" smtClean="0">
                <a:solidFill>
                  <a:srgbClr val="31859C"/>
                </a:solidFill>
              </a:rPr>
              <a:t>Kelim</a:t>
            </a:r>
            <a:r>
              <a:rPr lang="en-US" sz="6800" dirty="0" smtClean="0">
                <a:solidFill>
                  <a:srgbClr val="31859C"/>
                </a:solidFill>
              </a:rPr>
              <a:t> when you are in an emergency.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10A439"/>
                </a:solidFill>
              </a:rPr>
              <a:t>Map</a:t>
            </a:r>
            <a:endParaRPr lang="en-US" sz="4800" dirty="0">
              <a:solidFill>
                <a:srgbClr val="10A439"/>
              </a:solidFill>
            </a:endParaRPr>
          </a:p>
        </p:txBody>
      </p:sp>
      <p:pic>
        <p:nvPicPr>
          <p:cNvPr id="8" name="Content Placeholder 7" descr="Picture 4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9540" r="-19540"/>
          <a:stretch>
            <a:fillRect/>
          </a:stretch>
        </p:blipFill>
        <p:spPr>
          <a:xfrm>
            <a:off x="218487" y="1417638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12177</TotalTime>
  <Words>475</Words>
  <Application>Microsoft Macintosh PowerPoint</Application>
  <PresentationFormat>On-screen Show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Land for Peace</vt:lpstr>
      <vt:lpstr>Hizkiyahu</vt:lpstr>
      <vt:lpstr>King of Ashur/Assyria</vt:lpstr>
      <vt:lpstr>The Kelim</vt:lpstr>
      <vt:lpstr>The golden doors of the Beit Hamikdash</vt:lpstr>
      <vt:lpstr>The Trade</vt:lpstr>
      <vt:lpstr>Did Hizkiyahu’s trade for peace work?</vt:lpstr>
      <vt:lpstr>Was this Okay?</vt:lpstr>
      <vt:lpstr>Map</vt:lpstr>
      <vt:lpstr>QUIZ!</vt:lpstr>
    </vt:vector>
  </TitlesOfParts>
  <Company>Yula Girls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for Peace</dc:title>
  <dc:creator>Meirav Finn</dc:creator>
  <cp:lastModifiedBy>Meirav Finn</cp:lastModifiedBy>
  <cp:revision>10</cp:revision>
  <dcterms:created xsi:type="dcterms:W3CDTF">2010-09-29T01:15:04Z</dcterms:created>
  <dcterms:modified xsi:type="dcterms:W3CDTF">2010-10-07T04:16:34Z</dcterms:modified>
</cp:coreProperties>
</file>